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/>
    <p:restoredTop sz="94613"/>
  </p:normalViewPr>
  <p:slideViewPr>
    <p:cSldViewPr snapToGrid="0" snapToObjects="1">
      <p:cViewPr varScale="1">
        <p:scale>
          <a:sx n="148" d="100"/>
          <a:sy n="148" d="100"/>
        </p:scale>
        <p:origin x="224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DB1EF5-8073-AE40-B55F-5AAD817E0F86}" type="datetimeFigureOut">
              <a:rPr lang="en-US" smtClean="0"/>
              <a:t>2/23/17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2FD1F-11AA-544D-A7DD-2EA110807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86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76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6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27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53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5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321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205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548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42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44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B5089-6495-C642-B500-5E3A4127AC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17C52-F8D3-0F49-9485-B03019282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73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hyperlink" Target="https://www.google.com/url?sa=i&amp;rct=j&amp;q=&amp;esrc=s&amp;source=images&amp;cd=&amp;cad=rja&amp;uact=8&amp;ved=0ahUKEwjQ6eaF_4_SAhUJ22MKHbm8C_gQjRwIBw&amp;url=http://www.tulane.edu/~sanelson/eens1110/earthint.htm&amp;psig=AFQjCNEPJnvEtAyZZquRBiLXz6DVqHFvaQ&amp;ust=14871755" TargetMode="External"/><Relationship Id="rId5" Type="http://schemas.openxmlformats.org/officeDocument/2006/relationships/hyperlink" Target="https://www.google.com/url?sa=i&amp;rct=j&amp;q=&amp;esrc=s&amp;source=images&amp;cd=&amp;cad=rja&amp;uact=8&amp;ved=0ahUKEwidrt-j_4_SAhVN72MKHaq9Bf0QjRwIBw&amp;url=http://www.geo.cornell.edu/geology/classes/Geo101/eq/EqkWebsite/earthquakev2.html&amp;psig=AFQjCNEPJnvE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Array processing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GEOPH 677: Lecture 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52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S-P time earthquake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86" y="1494745"/>
            <a:ext cx="4773676" cy="5167312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7500256" y="1060169"/>
            <a:ext cx="4493986" cy="5659769"/>
            <a:chOff x="7500256" y="365125"/>
            <a:chExt cx="4493986" cy="565976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00256" y="365125"/>
              <a:ext cx="4493986" cy="50853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916887" y="5655562"/>
              <a:ext cx="14369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hlinkClick r:id="rId4"/>
                </a:rPr>
                <a:t>link</a:t>
              </a:r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114800" y="6350606"/>
            <a:ext cx="54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5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0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 geometry and </a:t>
            </a:r>
            <a:br>
              <a:rPr lang="en-US" dirty="0" smtClean="0"/>
            </a:br>
            <a:r>
              <a:rPr lang="en-US" dirty="0" smtClean="0"/>
              <a:t>parameters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174" y="102189"/>
            <a:ext cx="4195940" cy="6539129"/>
          </a:xfrm>
        </p:spPr>
      </p:pic>
    </p:spTree>
    <p:extLst>
      <p:ext uri="{BB962C8B-B14F-4D97-AF65-F5344CB8AC3E}">
        <p14:creationId xmlns:p14="http://schemas.microsoft.com/office/powerpoint/2010/main" val="123457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194" y="181881"/>
            <a:ext cx="7940762" cy="642574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Delay and sum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59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F-k analysis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967" y="556871"/>
            <a:ext cx="7727834" cy="5789500"/>
          </a:xfrm>
        </p:spPr>
      </p:pic>
      <p:cxnSp>
        <p:nvCxnSpPr>
          <p:cNvPr id="9" name="Straight Arrow Connector 8"/>
          <p:cNvCxnSpPr/>
          <p:nvPr/>
        </p:nvCxnSpPr>
        <p:spPr>
          <a:xfrm>
            <a:off x="6629400" y="2743200"/>
            <a:ext cx="3196087" cy="0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629400" y="1690688"/>
            <a:ext cx="1556657" cy="1052512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rc 13"/>
          <p:cNvSpPr/>
          <p:nvPr/>
        </p:nvSpPr>
        <p:spPr>
          <a:xfrm>
            <a:off x="7053943" y="1534885"/>
            <a:ext cx="3156857" cy="1295401"/>
          </a:xfrm>
          <a:prstGeom prst="arc">
            <a:avLst>
              <a:gd name="adj1" fmla="val 16200000"/>
              <a:gd name="adj2" fmla="val 219402"/>
            </a:avLst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643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F-k array response </a:t>
            </a:r>
            <a:br>
              <a:rPr lang="en-US" dirty="0" smtClean="0"/>
            </a:br>
            <a:r>
              <a:rPr lang="en-US" dirty="0" smtClean="0"/>
              <a:t>function (ARF)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1" y="214539"/>
            <a:ext cx="6469332" cy="6586957"/>
          </a:xfrm>
        </p:spPr>
      </p:pic>
    </p:spTree>
    <p:extLst>
      <p:ext uri="{BB962C8B-B14F-4D97-AF65-F5344CB8AC3E}">
        <p14:creationId xmlns:p14="http://schemas.microsoft.com/office/powerpoint/2010/main" val="63301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F-k ARF from a</a:t>
            </a:r>
            <a:br>
              <a:rPr lang="en-US" dirty="0" smtClean="0"/>
            </a:br>
            <a:r>
              <a:rPr lang="en-US" dirty="0" smtClean="0"/>
              <a:t>different </a:t>
            </a:r>
            <a:br>
              <a:rPr lang="en-US" dirty="0" smtClean="0"/>
            </a:br>
            <a:r>
              <a:rPr lang="en-US" dirty="0" smtClean="0"/>
              <a:t>array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531" y="1194254"/>
            <a:ext cx="8932108" cy="5282746"/>
          </a:xfrm>
        </p:spPr>
      </p:pic>
    </p:spTree>
    <p:extLst>
      <p:ext uri="{BB962C8B-B14F-4D97-AF65-F5344CB8AC3E}">
        <p14:creationId xmlns:p14="http://schemas.microsoft.com/office/powerpoint/2010/main" val="747621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67" r="5734"/>
          <a:stretch/>
        </p:blipFill>
        <p:spPr>
          <a:xfrm>
            <a:off x="2882249" y="290741"/>
            <a:ext cx="8961410" cy="622980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Near-surface</a:t>
            </a:r>
            <a:br>
              <a:rPr lang="en-US" dirty="0" smtClean="0"/>
            </a:br>
            <a:r>
              <a:rPr lang="en-US" dirty="0" smtClean="0"/>
              <a:t>gas bubbles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65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</TotalTime>
  <Words>30</Words>
  <Application>Microsoft Macintosh PowerPoint</Application>
  <PresentationFormat>Widescreen</PresentationFormat>
  <Paragraphs>11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Array processing</vt:lpstr>
      <vt:lpstr>S-P time earthquake location</vt:lpstr>
      <vt:lpstr>Array geometry and  parameters</vt:lpstr>
      <vt:lpstr>Delay and sum method</vt:lpstr>
      <vt:lpstr>F-k analysis</vt:lpstr>
      <vt:lpstr>F-k array response  function (ARF)</vt:lpstr>
      <vt:lpstr>F-k ARF from a different  array</vt:lpstr>
      <vt:lpstr>Near-surface gas bubbles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Mikesell</dc:creator>
  <cp:lastModifiedBy>Dylan Mikesell</cp:lastModifiedBy>
  <cp:revision>20</cp:revision>
  <dcterms:created xsi:type="dcterms:W3CDTF">2017-01-12T16:10:43Z</dcterms:created>
  <dcterms:modified xsi:type="dcterms:W3CDTF">2017-02-23T15:48:43Z</dcterms:modified>
</cp:coreProperties>
</file>

<file path=docProps/thumbnail.jpeg>
</file>